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13"/>
  </p:notesMasterIdLst>
  <p:sldIdLst>
    <p:sldId id="269" r:id="rId2"/>
    <p:sldId id="355" r:id="rId3"/>
    <p:sldId id="364" r:id="rId4"/>
    <p:sldId id="365" r:id="rId5"/>
    <p:sldId id="366" r:id="rId6"/>
    <p:sldId id="367" r:id="rId7"/>
    <p:sldId id="354" r:id="rId8"/>
    <p:sldId id="368" r:id="rId9"/>
    <p:sldId id="309" r:id="rId10"/>
    <p:sldId id="362" r:id="rId11"/>
    <p:sldId id="369" r:id="rId12"/>
  </p:sldIdLst>
  <p:sldSz cx="12192000" cy="6858000"/>
  <p:notesSz cx="7053263" cy="93091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25A587-69F1-4B6A-8888-4A9932AE4B31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49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9884AD87-0535-43AB-986A-87BE5B4333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3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3536-205A-4920-9A60-65E60E14FB3C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6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37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7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274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1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2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74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534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5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0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7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4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0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494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7E73A6-FF31-4E90-9EB5-20B513F5AB95}" type="datetimeFigureOut">
              <a:rPr lang="fa-IR" smtClean="0"/>
              <a:t>11/13/1442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13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67422" y="2768600"/>
            <a:ext cx="9413277" cy="4089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گزارش عملکرد </a:t>
            </a:r>
            <a:endParaRPr lang="en-US" sz="28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endParaRPr lang="fa-IR" sz="32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گروه </a:t>
            </a:r>
            <a:r>
              <a:rPr lang="fa-IR" sz="3200" spc="50" dirty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کارشناسی </a:t>
            </a: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دهان ودندان 1398    و 1399 </a:t>
            </a:r>
          </a:p>
          <a:p>
            <a:pPr defTabSz="457200" rtl="0">
              <a:spcBef>
                <a:spcPts val="0"/>
              </a:spcBef>
            </a:pPr>
            <a:endParaRPr lang="fa-IR" sz="32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en-US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خدمات سطح 2</a:t>
            </a:r>
          </a:p>
          <a:p>
            <a:pPr defTabSz="457200" rtl="0">
              <a:spcBef>
                <a:spcPts val="0"/>
              </a:spcBef>
            </a:pPr>
            <a:endParaRPr lang="fa-IR" sz="36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1003300"/>
            <a:ext cx="98933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 علوم پزشکی تبریز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معاونت بهداشت</a:t>
            </a:r>
          </a:p>
        </p:txBody>
      </p:sp>
    </p:spTree>
    <p:extLst>
      <p:ext uri="{BB962C8B-B14F-4D97-AF65-F5344CB8AC3E}">
        <p14:creationId xmlns:p14="http://schemas.microsoft.com/office/powerpoint/2010/main" val="3186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798490"/>
            <a:ext cx="10715222" cy="53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8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88900"/>
            <a:ext cx="11861800" cy="6705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749" y="596900"/>
            <a:ext cx="82423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معاونت بهداشت دانشگاه علوم پزشکی تبریز</a:t>
            </a:r>
            <a:endParaRPr lang="fa-IR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6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673" y="2047741"/>
            <a:ext cx="10354613" cy="40310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43" y="2009105"/>
            <a:ext cx="10393250" cy="41469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9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2285999"/>
            <a:ext cx="10586433" cy="38572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2438399"/>
            <a:ext cx="10625071" cy="37692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معاونت بهداشت / گروه سلامت دهان ودندان</a:t>
            </a:r>
            <a:b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2150773"/>
            <a:ext cx="10470523" cy="39924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معاونت بهداشت / گروه سلامت دهان ودندان</a:t>
            </a:r>
            <a:b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9" y="2163651"/>
            <a:ext cx="10689464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3" y="1492159"/>
            <a:ext cx="11245404" cy="49639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0703" y="672801"/>
            <a:ext cx="9601196" cy="1303867"/>
          </a:xfrm>
        </p:spPr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9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4" y="295384"/>
            <a:ext cx="11645900" cy="6267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618" y="1824150"/>
            <a:ext cx="72517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dirty="0" smtClean="0"/>
              <a:t>درصد وزن خدمتی کشیدن دندان از کل وزن خدمت ارایه شده توسط دندانپزشکان </a:t>
            </a:r>
            <a:endParaRPr lang="fa-I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527" y="320945"/>
            <a:ext cx="11137691" cy="114809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دانشگاه علوم پزشکی تبریز</a:t>
            </a:r>
            <a:b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معاونت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بهداشت / گروه سلامت دهان ودندان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3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1929</TotalTime>
  <Words>71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 Titr</vt:lpstr>
      <vt:lpstr>Calibri</vt:lpstr>
      <vt:lpstr>Garamond</vt:lpstr>
      <vt:lpstr>Times New Roman</vt:lpstr>
      <vt:lpstr>Organic</vt:lpstr>
      <vt:lpstr>PowerPoint Presentation</vt:lpstr>
      <vt:lpstr>دانشگاه علوم پزشکی تبریز معاونت بهداشت / گروه سلامت دهان ودندان </vt:lpstr>
      <vt:lpstr>دانشگاه علوم پزشکی تبریز معاونت بهداشت / گروه سلامت دهان ودندان </vt:lpstr>
      <vt:lpstr>دانشگاه علوم پزشکی تبریز معاونت بهداشت / گروه سلامت دهان ودندان </vt:lpstr>
      <vt:lpstr>PowerPoint Presentation</vt:lpstr>
      <vt:lpstr>PowerPoint Presentation</vt:lpstr>
      <vt:lpstr>دانشگاه علوم پزشکی تبریز معاونت بهداشت / گروه سلامت دهان ودندان </vt:lpstr>
      <vt:lpstr>دانشگاه علوم پزشکی تبریز معاونت بهداشت / گروه سلامت دهان ودندان </vt:lpstr>
      <vt:lpstr>دانشگاه علوم پزشکی تبریز معاونت بهداشت / گروه سلامت دهان ودندان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Sayyari</dc:creator>
  <cp:lastModifiedBy>Mikaeil Alipour</cp:lastModifiedBy>
  <cp:revision>312</cp:revision>
  <cp:lastPrinted>2021-04-28T08:48:24Z</cp:lastPrinted>
  <dcterms:created xsi:type="dcterms:W3CDTF">2020-07-08T09:10:55Z</dcterms:created>
  <dcterms:modified xsi:type="dcterms:W3CDTF">2021-06-22T06:03:08Z</dcterms:modified>
</cp:coreProperties>
</file>